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05" r:id="rId11"/>
    <p:sldId id="306" r:id="rId12"/>
    <p:sldId id="308" r:id="rId13"/>
    <p:sldId id="281" r:id="rId14"/>
    <p:sldId id="282" r:id="rId15"/>
    <p:sldId id="313" r:id="rId16"/>
    <p:sldId id="300" r:id="rId17"/>
    <p:sldId id="301" r:id="rId18"/>
    <p:sldId id="302" r:id="rId19"/>
    <p:sldId id="303" r:id="rId20"/>
    <p:sldId id="304" r:id="rId21"/>
    <p:sldId id="272" r:id="rId22"/>
    <p:sldId id="283" r:id="rId23"/>
    <p:sldId id="309" r:id="rId24"/>
    <p:sldId id="285" r:id="rId25"/>
    <p:sldId id="286" r:id="rId26"/>
    <p:sldId id="287" r:id="rId27"/>
    <p:sldId id="310" r:id="rId28"/>
    <p:sldId id="292" r:id="rId29"/>
    <p:sldId id="293" r:id="rId30"/>
    <p:sldId id="289" r:id="rId31"/>
    <p:sldId id="295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8" autoAdjust="0"/>
  </p:normalViewPr>
  <p:slideViewPr>
    <p:cSldViewPr>
      <p:cViewPr varScale="1">
        <p:scale>
          <a:sx n="123" d="100"/>
          <a:sy n="123" d="100"/>
        </p:scale>
        <p:origin x="7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26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Абдусаламов</a:t>
            </a:r>
            <a:r>
              <a:rPr lang="ru-RU" sz="1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  <a:r>
              <a:rPr lang="ru-RU" sz="1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: 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8-903 48 20 178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МКУ  ДО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368563, РД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Каякентский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с. Сагаси-Дейбук.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2" descr="D:\Майидин\ген. пл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11726" r="28551" b="7655"/>
          <a:stretch>
            <a:fillRect/>
          </a:stretch>
        </p:blipFill>
        <p:spPr bwMode="auto">
          <a:xfrm rot="5400000">
            <a:off x="1793875" y="445635"/>
            <a:ext cx="5658304" cy="68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олилиния 63"/>
          <p:cNvSpPr/>
          <p:nvPr/>
        </p:nvSpPr>
        <p:spPr bwMode="auto">
          <a:xfrm rot="5400000">
            <a:off x="2366510" y="822098"/>
            <a:ext cx="4264706" cy="5995081"/>
          </a:xfrm>
          <a:custGeom>
            <a:avLst/>
            <a:gdLst>
              <a:gd name="connsiteX0" fmla="*/ 0 w 3696101"/>
              <a:gd name="connsiteY0" fmla="*/ 125128 h 5091764"/>
              <a:gd name="connsiteX1" fmla="*/ 2666198 w 3696101"/>
              <a:gd name="connsiteY1" fmla="*/ 0 h 5091764"/>
              <a:gd name="connsiteX2" fmla="*/ 3320716 w 3696101"/>
              <a:gd name="connsiteY2" fmla="*/ 510138 h 5091764"/>
              <a:gd name="connsiteX3" fmla="*/ 3195587 w 3696101"/>
              <a:gd name="connsiteY3" fmla="*/ 2223435 h 5091764"/>
              <a:gd name="connsiteX4" fmla="*/ 3532472 w 3696101"/>
              <a:gd name="connsiteY4" fmla="*/ 2261936 h 5091764"/>
              <a:gd name="connsiteX5" fmla="*/ 3416968 w 3696101"/>
              <a:gd name="connsiteY5" fmla="*/ 3128210 h 5091764"/>
              <a:gd name="connsiteX6" fmla="*/ 2810577 w 3696101"/>
              <a:gd name="connsiteY6" fmla="*/ 3060833 h 5091764"/>
              <a:gd name="connsiteX7" fmla="*/ 2800952 w 3696101"/>
              <a:gd name="connsiteY7" fmla="*/ 3272589 h 5091764"/>
              <a:gd name="connsiteX8" fmla="*/ 3696101 w 3696101"/>
              <a:gd name="connsiteY8" fmla="*/ 3378467 h 5091764"/>
              <a:gd name="connsiteX9" fmla="*/ 3051208 w 3696101"/>
              <a:gd name="connsiteY9" fmla="*/ 5082138 h 5091764"/>
              <a:gd name="connsiteX10" fmla="*/ 2781701 w 3696101"/>
              <a:gd name="connsiteY10" fmla="*/ 5091764 h 5091764"/>
              <a:gd name="connsiteX11" fmla="*/ 2598821 w 3696101"/>
              <a:gd name="connsiteY11" fmla="*/ 5091764 h 5091764"/>
              <a:gd name="connsiteX12" fmla="*/ 77002 w 3696101"/>
              <a:gd name="connsiteY12" fmla="*/ 4822256 h 5091764"/>
              <a:gd name="connsiteX13" fmla="*/ 0 w 3696101"/>
              <a:gd name="connsiteY13" fmla="*/ 125128 h 509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6101" h="5091764">
                <a:moveTo>
                  <a:pt x="0" y="125128"/>
                </a:moveTo>
                <a:lnTo>
                  <a:pt x="2666198" y="0"/>
                </a:lnTo>
                <a:lnTo>
                  <a:pt x="3320716" y="510138"/>
                </a:lnTo>
                <a:lnTo>
                  <a:pt x="3195587" y="2223435"/>
                </a:lnTo>
                <a:lnTo>
                  <a:pt x="3532472" y="2261936"/>
                </a:lnTo>
                <a:lnTo>
                  <a:pt x="3416968" y="3128210"/>
                </a:lnTo>
                <a:lnTo>
                  <a:pt x="2810577" y="3060833"/>
                </a:lnTo>
                <a:lnTo>
                  <a:pt x="2800952" y="3272589"/>
                </a:lnTo>
                <a:lnTo>
                  <a:pt x="3696101" y="3378467"/>
                </a:lnTo>
                <a:lnTo>
                  <a:pt x="3051208" y="5082138"/>
                </a:lnTo>
                <a:lnTo>
                  <a:pt x="2781701" y="5091764"/>
                </a:lnTo>
                <a:lnTo>
                  <a:pt x="2598821" y="5091764"/>
                </a:lnTo>
                <a:lnTo>
                  <a:pt x="77002" y="4822256"/>
                </a:lnTo>
                <a:lnTo>
                  <a:pt x="0" y="125128"/>
                </a:lnTo>
                <a:close/>
              </a:path>
            </a:pathLst>
          </a:cu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олилиния 64"/>
          <p:cNvSpPr/>
          <p:nvPr/>
        </p:nvSpPr>
        <p:spPr bwMode="auto">
          <a:xfrm rot="5400000">
            <a:off x="2367643" y="820966"/>
            <a:ext cx="4264706" cy="5995079"/>
          </a:xfrm>
          <a:custGeom>
            <a:avLst/>
            <a:gdLst>
              <a:gd name="connsiteX0" fmla="*/ 0 w 3696101"/>
              <a:gd name="connsiteY0" fmla="*/ 125128 h 5091764"/>
              <a:gd name="connsiteX1" fmla="*/ 2666198 w 3696101"/>
              <a:gd name="connsiteY1" fmla="*/ 0 h 5091764"/>
              <a:gd name="connsiteX2" fmla="*/ 3320716 w 3696101"/>
              <a:gd name="connsiteY2" fmla="*/ 510138 h 5091764"/>
              <a:gd name="connsiteX3" fmla="*/ 3195587 w 3696101"/>
              <a:gd name="connsiteY3" fmla="*/ 2223435 h 5091764"/>
              <a:gd name="connsiteX4" fmla="*/ 3532472 w 3696101"/>
              <a:gd name="connsiteY4" fmla="*/ 2261936 h 5091764"/>
              <a:gd name="connsiteX5" fmla="*/ 3416968 w 3696101"/>
              <a:gd name="connsiteY5" fmla="*/ 3128210 h 5091764"/>
              <a:gd name="connsiteX6" fmla="*/ 2810577 w 3696101"/>
              <a:gd name="connsiteY6" fmla="*/ 3060833 h 5091764"/>
              <a:gd name="connsiteX7" fmla="*/ 2800952 w 3696101"/>
              <a:gd name="connsiteY7" fmla="*/ 3272589 h 5091764"/>
              <a:gd name="connsiteX8" fmla="*/ 3696101 w 3696101"/>
              <a:gd name="connsiteY8" fmla="*/ 3378467 h 5091764"/>
              <a:gd name="connsiteX9" fmla="*/ 3051208 w 3696101"/>
              <a:gd name="connsiteY9" fmla="*/ 5082138 h 5091764"/>
              <a:gd name="connsiteX10" fmla="*/ 2781701 w 3696101"/>
              <a:gd name="connsiteY10" fmla="*/ 5091764 h 5091764"/>
              <a:gd name="connsiteX11" fmla="*/ 2598821 w 3696101"/>
              <a:gd name="connsiteY11" fmla="*/ 5091764 h 5091764"/>
              <a:gd name="connsiteX12" fmla="*/ 77002 w 3696101"/>
              <a:gd name="connsiteY12" fmla="*/ 4822256 h 5091764"/>
              <a:gd name="connsiteX13" fmla="*/ 0 w 3696101"/>
              <a:gd name="connsiteY13" fmla="*/ 125128 h 509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6101" h="5091764">
                <a:moveTo>
                  <a:pt x="0" y="125128"/>
                </a:moveTo>
                <a:lnTo>
                  <a:pt x="2666198" y="0"/>
                </a:lnTo>
                <a:lnTo>
                  <a:pt x="3320716" y="510138"/>
                </a:lnTo>
                <a:lnTo>
                  <a:pt x="3195587" y="2223435"/>
                </a:lnTo>
                <a:lnTo>
                  <a:pt x="3532472" y="2261936"/>
                </a:lnTo>
                <a:lnTo>
                  <a:pt x="3416968" y="3128210"/>
                </a:lnTo>
                <a:lnTo>
                  <a:pt x="2810577" y="3060833"/>
                </a:lnTo>
                <a:lnTo>
                  <a:pt x="2800952" y="3272589"/>
                </a:lnTo>
                <a:lnTo>
                  <a:pt x="3696101" y="3378467"/>
                </a:lnTo>
                <a:lnTo>
                  <a:pt x="3051208" y="5082138"/>
                </a:lnTo>
                <a:lnTo>
                  <a:pt x="2781701" y="5091764"/>
                </a:lnTo>
                <a:lnTo>
                  <a:pt x="2598821" y="5091764"/>
                </a:lnTo>
                <a:lnTo>
                  <a:pt x="77002" y="4822256"/>
                </a:lnTo>
                <a:lnTo>
                  <a:pt x="0" y="12512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 bwMode="auto">
          <a:xfrm rot="5400000">
            <a:off x="2181112" y="1762692"/>
            <a:ext cx="249464" cy="343581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 bwMode="auto">
          <a:xfrm rot="5810766">
            <a:off x="3903549" y="4960372"/>
            <a:ext cx="667884" cy="73251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 bwMode="auto">
          <a:xfrm rot="5400000">
            <a:off x="5408273" y="1728674"/>
            <a:ext cx="346982" cy="509134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 bwMode="auto">
          <a:xfrm rot="5400000">
            <a:off x="3308804" y="1756456"/>
            <a:ext cx="361724" cy="509134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 bwMode="auto">
          <a:xfrm rot="5400000">
            <a:off x="4404179" y="1624921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 bwMode="auto">
          <a:xfrm rot="5400000">
            <a:off x="5098711" y="3841183"/>
            <a:ext cx="604384" cy="818696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 bwMode="auto">
          <a:xfrm rot="5400000">
            <a:off x="5396366" y="4044723"/>
            <a:ext cx="0" cy="101826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7" name="Группа 73"/>
          <p:cNvGrpSpPr>
            <a:grpSpLocks/>
          </p:cNvGrpSpPr>
          <p:nvPr/>
        </p:nvGrpSpPr>
        <p:grpSpPr bwMode="auto">
          <a:xfrm rot="5400000">
            <a:off x="6513388" y="3818962"/>
            <a:ext cx="82741" cy="339112"/>
            <a:chOff x="4335615" y="1957644"/>
            <a:chExt cx="71706" cy="28803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4336648" y="1960633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336648" y="206079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4336648" y="20848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335666" y="210510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4335666" y="212532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4336648" y="214748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335666" y="216963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4336648" y="21927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4335666" y="221682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8" name="Группа 85"/>
          <p:cNvGrpSpPr>
            <a:grpSpLocks/>
          </p:cNvGrpSpPr>
          <p:nvPr/>
        </p:nvGrpSpPr>
        <p:grpSpPr bwMode="auto">
          <a:xfrm>
            <a:off x="5809327" y="3944399"/>
            <a:ext cx="84422" cy="332360"/>
            <a:chOff x="4335615" y="1957644"/>
            <a:chExt cx="71706" cy="288032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333510" y="1958111"/>
              <a:ext cx="71272" cy="2879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4333510" y="2061293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4333510" y="2084878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332547" y="2105515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332547" y="2126151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4333510" y="2147770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4332547" y="2169389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4333510" y="2192974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332547" y="2217542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9" name="Группа 107"/>
          <p:cNvGrpSpPr>
            <a:grpSpLocks/>
          </p:cNvGrpSpPr>
          <p:nvPr/>
        </p:nvGrpSpPr>
        <p:grpSpPr bwMode="auto">
          <a:xfrm rot="5400000">
            <a:off x="4077647" y="3818205"/>
            <a:ext cx="82741" cy="339112"/>
            <a:chOff x="4335615" y="1957644"/>
            <a:chExt cx="71706" cy="288032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4335339" y="212527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70" name="Группа 133"/>
          <p:cNvGrpSpPr>
            <a:grpSpLocks/>
          </p:cNvGrpSpPr>
          <p:nvPr/>
        </p:nvGrpSpPr>
        <p:grpSpPr bwMode="auto">
          <a:xfrm rot="5400000">
            <a:off x="2964877" y="3816843"/>
            <a:ext cx="82741" cy="339112"/>
            <a:chOff x="4335615" y="1957644"/>
            <a:chExt cx="71706" cy="288032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4336519" y="1960253"/>
              <a:ext cx="70754" cy="28797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4336519" y="206041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336519" y="208449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4335537" y="210472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4335537" y="21249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4336519" y="214710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4335537" y="2169251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4336519" y="219236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4335537" y="221644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Прямоугольник 143"/>
          <p:cNvSpPr/>
          <p:nvPr/>
        </p:nvSpPr>
        <p:spPr bwMode="auto">
          <a:xfrm rot="5400000">
            <a:off x="5335701" y="3021354"/>
            <a:ext cx="165554" cy="17575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5" name="Прямоугольник 144"/>
          <p:cNvSpPr/>
          <p:nvPr/>
        </p:nvSpPr>
        <p:spPr bwMode="auto">
          <a:xfrm rot="5400000">
            <a:off x="3940969" y="3021354"/>
            <a:ext cx="165554" cy="17575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7319509" y="3507241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 bwMode="auto">
          <a:xfrm rot="5400000">
            <a:off x="7437438" y="3336018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 bwMode="auto">
          <a:xfrm rot="5400000">
            <a:off x="7444241" y="3585483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 bwMode="auto">
          <a:xfrm rot="5400000">
            <a:off x="7435737" y="3360398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endCxn id="65" idx="10"/>
          </p:cNvCxnSpPr>
          <p:nvPr/>
        </p:nvCxnSpPr>
        <p:spPr bwMode="auto">
          <a:xfrm rot="5400000">
            <a:off x="1374321" y="4763635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 bwMode="auto">
          <a:xfrm rot="5400000">
            <a:off x="1510394" y="4582206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 bwMode="auto">
          <a:xfrm rot="5400000">
            <a:off x="1516063" y="4831670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 bwMode="auto">
          <a:xfrm rot="5400000">
            <a:off x="1508692" y="4607719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 bwMode="auto">
          <a:xfrm rot="5400000">
            <a:off x="4808424" y="1995149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 bwMode="auto">
          <a:xfrm rot="5400000" flipH="1">
            <a:off x="6363041" y="3587183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 bwMode="auto">
          <a:xfrm rot="5400000">
            <a:off x="6363041" y="3210719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 bwMode="auto">
          <a:xfrm rot="5400000">
            <a:off x="2849563" y="3556000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 bwMode="auto">
          <a:xfrm rot="5400000" flipH="1">
            <a:off x="2856934" y="3190308"/>
            <a:ext cx="376464" cy="37986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72" idx="1"/>
          </p:cNvCxnSpPr>
          <p:nvPr/>
        </p:nvCxnSpPr>
        <p:spPr bwMode="auto">
          <a:xfrm rot="5400000" flipH="1" flipV="1">
            <a:off x="5210968" y="3758407"/>
            <a:ext cx="379866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 bwMode="auto">
          <a:xfrm rot="5400000" flipH="1">
            <a:off x="5301116" y="4044724"/>
            <a:ext cx="607786" cy="40821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endCxn id="72" idx="1"/>
          </p:cNvCxnSpPr>
          <p:nvPr/>
        </p:nvCxnSpPr>
        <p:spPr bwMode="auto">
          <a:xfrm rot="5400000" flipH="1" flipV="1">
            <a:off x="4890635" y="4045857"/>
            <a:ext cx="604384" cy="40934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 bwMode="auto">
          <a:xfrm rot="5400000" flipH="1" flipV="1">
            <a:off x="3883138" y="5277871"/>
            <a:ext cx="305028" cy="40367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 bwMode="auto">
          <a:xfrm rot="5400000" flipV="1">
            <a:off x="3897879" y="4990987"/>
            <a:ext cx="374197" cy="29822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 bwMode="auto">
          <a:xfrm rot="5400000" flipV="1">
            <a:off x="4180228" y="5381059"/>
            <a:ext cx="374197" cy="26647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 bwMode="auto">
          <a:xfrm rot="5400000" flipH="1" flipV="1">
            <a:off x="4291920" y="4996090"/>
            <a:ext cx="276679" cy="38553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 bwMode="auto">
          <a:xfrm rot="5400000" flipH="1" flipV="1">
            <a:off x="5408273" y="1728674"/>
            <a:ext cx="346982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 bwMode="auto">
          <a:xfrm rot="5400000" flipV="1">
            <a:off x="5408273" y="1728674"/>
            <a:ext cx="346982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6720794" y="1830161"/>
            <a:ext cx="343580" cy="248331"/>
            <a:chOff x="9409112" y="2562225"/>
            <a:chExt cx="481012" cy="347663"/>
          </a:xfrm>
        </p:grpSpPr>
        <p:sp>
          <p:nvSpPr>
            <p:cNvPr id="68" name="Прямоугольник 67"/>
            <p:cNvSpPr/>
            <p:nvPr/>
          </p:nvSpPr>
          <p:spPr bwMode="auto">
            <a:xfrm rot="5400000">
              <a:off x="9475786" y="2495551"/>
              <a:ext cx="347663" cy="481012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8" name="Прямая соединительная линия 167"/>
            <p:cNvCxnSpPr/>
            <p:nvPr/>
          </p:nvCxnSpPr>
          <p:spPr bwMode="auto">
            <a:xfrm rot="5400000" flipH="1" flipV="1">
              <a:off x="9475786" y="2495551"/>
              <a:ext cx="347663" cy="4810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auto">
            <a:xfrm rot="5400000" flipV="1">
              <a:off x="9475786" y="2495551"/>
              <a:ext cx="347663" cy="4810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Прямая соединительная линия 169"/>
          <p:cNvCxnSpPr/>
          <p:nvPr/>
        </p:nvCxnSpPr>
        <p:spPr bwMode="auto">
          <a:xfrm rot="5400000" flipH="1" flipV="1">
            <a:off x="3308804" y="1756456"/>
            <a:ext cx="361724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 bwMode="auto">
          <a:xfrm rot="5400000" flipH="1">
            <a:off x="3308804" y="1756456"/>
            <a:ext cx="361724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725331" y="4828268"/>
            <a:ext cx="333375" cy="77107"/>
            <a:chOff x="8208" y="14829"/>
            <a:chExt cx="1152" cy="255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208" y="14976"/>
              <a:ext cx="11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 noChangeAspect="1"/>
            </p:cNvGrpSpPr>
            <p:nvPr/>
          </p:nvGrpSpPr>
          <p:grpSpPr bwMode="auto">
            <a:xfrm rot="-3160631">
              <a:off x="8640" y="14832"/>
              <a:ext cx="255" cy="250"/>
              <a:chOff x="8640" y="11952"/>
              <a:chExt cx="318" cy="312"/>
            </a:xfrm>
          </p:grpSpPr>
          <p:sp>
            <p:nvSpPr>
              <p:cNvPr id="6151" name="Oval 7"/>
              <p:cNvSpPr>
                <a:spLocks noChangeAspect="1" noChangeArrowheads="1"/>
              </p:cNvSpPr>
              <p:nvPr/>
            </p:nvSpPr>
            <p:spPr bwMode="auto">
              <a:xfrm>
                <a:off x="8640" y="11952"/>
                <a:ext cx="312" cy="3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AutoShape 8"/>
              <p:cNvSpPr>
                <a:spLocks noChangeAspect="1" noChangeArrowheads="1"/>
              </p:cNvSpPr>
              <p:nvPr/>
            </p:nvSpPr>
            <p:spPr bwMode="auto">
              <a:xfrm rot="8594583">
                <a:off x="8646" y="11973"/>
                <a:ext cx="31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AutoShape 9"/>
              <p:cNvSpPr>
                <a:spLocks noChangeAspect="1" noChangeArrowheads="1"/>
              </p:cNvSpPr>
              <p:nvPr/>
            </p:nvSpPr>
            <p:spPr bwMode="auto">
              <a:xfrm rot="8594583">
                <a:off x="8735" y="12060"/>
                <a:ext cx="142" cy="1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2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AutoShape 10"/>
              <p:cNvSpPr>
                <a:spLocks noChangeAspect="1" noChangeArrowheads="1"/>
              </p:cNvSpPr>
              <p:nvPr/>
            </p:nvSpPr>
            <p:spPr bwMode="auto">
              <a:xfrm rot="-2114517">
                <a:off x="8796" y="12100"/>
                <a:ext cx="85" cy="1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685" y="12021"/>
                <a:ext cx="228" cy="1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расположения объекта на местности)</a:t>
            </a:r>
          </a:p>
        </p:txBody>
      </p:sp>
    </p:spTree>
    <p:extLst>
      <p:ext uri="{BB962C8B-B14F-4D97-AF65-F5344CB8AC3E}">
        <p14:creationId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1-го этажа (корпус 1)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51014_140703.jpg"/>
          <p:cNvPicPr>
            <a:picLocks noChangeAspect="1"/>
          </p:cNvPicPr>
          <p:nvPr/>
        </p:nvPicPr>
        <p:blipFill>
          <a:blip r:embed="rId2" cstate="print"/>
          <a:srcRect t="13314" r="1867"/>
          <a:stretch>
            <a:fillRect/>
          </a:stretch>
        </p:blipFill>
        <p:spPr>
          <a:xfrm>
            <a:off x="277645" y="1340768"/>
            <a:ext cx="868684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grpSp>
        <p:nvGrpSpPr>
          <p:cNvPr id="23" name="Группа 50"/>
          <p:cNvGrpSpPr/>
          <p:nvPr/>
        </p:nvGrpSpPr>
        <p:grpSpPr>
          <a:xfrm rot="16200000" flipV="1">
            <a:off x="5364087" y="2204864"/>
            <a:ext cx="1584175" cy="3744415"/>
            <a:chOff x="7761312" y="4365104"/>
            <a:chExt cx="434928" cy="1440160"/>
          </a:xfrm>
        </p:grpSpPr>
        <p:grpSp>
          <p:nvGrpSpPr>
            <p:cNvPr id="32" name="Группа 49"/>
            <p:cNvGrpSpPr/>
            <p:nvPr/>
          </p:nvGrpSpPr>
          <p:grpSpPr>
            <a:xfrm>
              <a:off x="7761312" y="4365104"/>
              <a:ext cx="434928" cy="1440160"/>
              <a:chOff x="8409384" y="3429000"/>
              <a:chExt cx="434928" cy="144016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8409384" y="3429000"/>
                <a:ext cx="432048" cy="1440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8625408" y="3457387"/>
                <a:ext cx="211632" cy="33165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8409384" y="4509120"/>
                <a:ext cx="211632" cy="33165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 flipV="1">
                <a:off x="8625408" y="4509120"/>
                <a:ext cx="218904" cy="33165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8625408" y="3789040"/>
                <a:ext cx="7273" cy="753119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7761312" y="4365104"/>
              <a:ext cx="216024" cy="36003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чердака объекта)</a:t>
            </a:r>
          </a:p>
        </p:txBody>
      </p:sp>
      <p:grpSp>
        <p:nvGrpSpPr>
          <p:cNvPr id="68" name="Группа 50"/>
          <p:cNvGrpSpPr/>
          <p:nvPr/>
        </p:nvGrpSpPr>
        <p:grpSpPr>
          <a:xfrm rot="16200000" flipV="1">
            <a:off x="4139952" y="1412776"/>
            <a:ext cx="1800200" cy="5256584"/>
            <a:chOff x="7761312" y="4365104"/>
            <a:chExt cx="434928" cy="1440160"/>
          </a:xfrm>
        </p:grpSpPr>
        <p:grpSp>
          <p:nvGrpSpPr>
            <p:cNvPr id="77" name="Группа 49"/>
            <p:cNvGrpSpPr/>
            <p:nvPr/>
          </p:nvGrpSpPr>
          <p:grpSpPr>
            <a:xfrm>
              <a:off x="7761312" y="4365104"/>
              <a:ext cx="434928" cy="1440160"/>
              <a:chOff x="8409384" y="3429000"/>
              <a:chExt cx="434928" cy="1440160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8409384" y="3429000"/>
                <a:ext cx="432048" cy="1440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8625408" y="3457387"/>
                <a:ext cx="211632" cy="33165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8409384" y="4509120"/>
                <a:ext cx="211632" cy="33165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H="1" flipV="1">
                <a:off x="8625408" y="4509120"/>
                <a:ext cx="218904" cy="33165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8625408" y="3789040"/>
                <a:ext cx="7273" cy="753119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7761312" y="4365104"/>
              <a:ext cx="216024" cy="36003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81641"/>
              </p:ext>
            </p:extLst>
          </p:nvPr>
        </p:nvGraphicFramePr>
        <p:xfrm>
          <a:off x="93665" y="998538"/>
          <a:ext cx="8870823" cy="5795962"/>
        </p:xfrm>
        <a:graphic>
          <a:graphicData uri="http://schemas.openxmlformats.org/drawingml/2006/table">
            <a:tbl>
              <a:tblPr/>
              <a:tblGrid>
                <a:gridCol w="557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чел.; взрослых –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0 чел.; взрослых –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* 12 м,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81191"/>
              </p:ext>
            </p:extLst>
          </p:nvPr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«Гранит - 3» и «Гранит -4».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«Сагасидейбукская 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19285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7319509" y="3507241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374321" y="4763635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  <p:grpSp>
        <p:nvGrpSpPr>
          <p:cNvPr id="194" name="Группа 193"/>
          <p:cNvGrpSpPr/>
          <p:nvPr/>
        </p:nvGrpSpPr>
        <p:grpSpPr>
          <a:xfrm>
            <a:off x="4429124" y="4572008"/>
            <a:ext cx="1270601" cy="838133"/>
            <a:chOff x="2472120" y="4217714"/>
            <a:chExt cx="1155903" cy="838133"/>
          </a:xfrm>
        </p:grpSpPr>
        <p:grpSp>
          <p:nvGrpSpPr>
            <p:cNvPr id="177" name="Group 27"/>
            <p:cNvGrpSpPr>
              <a:grpSpLocks/>
            </p:cNvGrpSpPr>
            <p:nvPr/>
          </p:nvGrpSpPr>
          <p:grpSpPr bwMode="auto">
            <a:xfrm rot="3265156">
              <a:off x="2525083" y="4519301"/>
              <a:ext cx="418491" cy="152249"/>
              <a:chOff x="8084" y="14164"/>
              <a:chExt cx="1192" cy="393"/>
            </a:xfrm>
          </p:grpSpPr>
          <p:sp>
            <p:nvSpPr>
              <p:cNvPr id="178" name="AutoShape 28"/>
              <p:cNvSpPr>
                <a:spLocks noChangeArrowheads="1"/>
              </p:cNvSpPr>
              <p:nvPr/>
            </p:nvSpPr>
            <p:spPr bwMode="auto">
              <a:xfrm>
                <a:off x="8208" y="1425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79" name="Text Box 29"/>
              <p:cNvSpPr txBox="1">
                <a:spLocks noChangeArrowheads="1"/>
              </p:cNvSpPr>
              <p:nvPr/>
            </p:nvSpPr>
            <p:spPr bwMode="auto">
              <a:xfrm rot="21571315">
                <a:off x="8084" y="14164"/>
                <a:ext cx="1192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600" dirty="0"/>
                  <a:t>МВД</a:t>
                </a:r>
                <a:endParaRPr lang="ru-RU" sz="2400" dirty="0"/>
              </a:p>
            </p:txBody>
          </p:sp>
        </p:grpSp>
        <p:grpSp>
          <p:nvGrpSpPr>
            <p:cNvPr id="180" name="Group 27"/>
            <p:cNvGrpSpPr>
              <a:grpSpLocks/>
            </p:cNvGrpSpPr>
            <p:nvPr/>
          </p:nvGrpSpPr>
          <p:grpSpPr bwMode="auto">
            <a:xfrm rot="5400000">
              <a:off x="3006687" y="4708427"/>
              <a:ext cx="328614" cy="151440"/>
              <a:chOff x="8156" y="14157"/>
              <a:chExt cx="936" cy="387"/>
            </a:xfrm>
          </p:grpSpPr>
          <p:sp>
            <p:nvSpPr>
              <p:cNvPr id="181" name="AutoShape 28"/>
              <p:cNvSpPr>
                <a:spLocks noChangeArrowheads="1"/>
              </p:cNvSpPr>
              <p:nvPr/>
            </p:nvSpPr>
            <p:spPr bwMode="auto">
              <a:xfrm>
                <a:off x="8208" y="1425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82" name="Text Box 29"/>
              <p:cNvSpPr txBox="1">
                <a:spLocks noChangeArrowheads="1"/>
              </p:cNvSpPr>
              <p:nvPr/>
            </p:nvSpPr>
            <p:spPr bwMode="auto">
              <a:xfrm rot="-28685">
                <a:off x="8156" y="14157"/>
                <a:ext cx="936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600"/>
                  <a:t>Ш</a:t>
                </a:r>
                <a:endParaRPr lang="ru-RU" sz="2400"/>
              </a:p>
            </p:txBody>
          </p:sp>
        </p:grpSp>
        <p:grpSp>
          <p:nvGrpSpPr>
            <p:cNvPr id="183" name="Группа 182"/>
            <p:cNvGrpSpPr/>
            <p:nvPr/>
          </p:nvGrpSpPr>
          <p:grpSpPr>
            <a:xfrm>
              <a:off x="3318722" y="4670490"/>
              <a:ext cx="233259" cy="277969"/>
              <a:chOff x="2701776" y="6069271"/>
              <a:chExt cx="244520" cy="302137"/>
            </a:xfrm>
          </p:grpSpPr>
          <p:sp>
            <p:nvSpPr>
              <p:cNvPr id="184" name="Rectangle 104"/>
              <p:cNvSpPr>
                <a:spLocks noChangeArrowheads="1"/>
              </p:cNvSpPr>
              <p:nvPr/>
            </p:nvSpPr>
            <p:spPr bwMode="auto">
              <a:xfrm>
                <a:off x="2752577" y="6069271"/>
                <a:ext cx="193719" cy="1375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8" tIns="45714" rIns="91428" bIns="45714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cs typeface="Times New Roman" pitchFamily="18" charset="0"/>
                  </a:rPr>
                  <a:t>ш</a:t>
                </a:r>
              </a:p>
            </p:txBody>
          </p:sp>
          <p:sp>
            <p:nvSpPr>
              <p:cNvPr id="185" name="Line 103"/>
              <p:cNvSpPr>
                <a:spLocks noChangeShapeType="1"/>
              </p:cNvSpPr>
              <p:nvPr/>
            </p:nvSpPr>
            <p:spPr bwMode="auto">
              <a:xfrm>
                <a:off x="2753026" y="6069271"/>
                <a:ext cx="0" cy="294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28" tIns="45714" rIns="91428" bIns="45714" anchor="ctr"/>
              <a:lstStyle/>
              <a:p>
                <a:endParaRPr lang="ru-RU" sz="90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6" name="Oval 105"/>
              <p:cNvSpPr>
                <a:spLocks noChangeArrowheads="1"/>
              </p:cNvSpPr>
              <p:nvPr/>
            </p:nvSpPr>
            <p:spPr bwMode="auto">
              <a:xfrm>
                <a:off x="2701776" y="6325689"/>
                <a:ext cx="101600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8" tIns="45714" rIns="91428" bIns="45714" anchor="ctr"/>
              <a:lstStyle/>
              <a:p>
                <a:endParaRPr lang="ru-RU" sz="90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9"/>
            <p:cNvGrpSpPr>
              <a:grpSpLocks/>
            </p:cNvGrpSpPr>
            <p:nvPr/>
          </p:nvGrpSpPr>
          <p:grpSpPr bwMode="auto">
            <a:xfrm>
              <a:off x="2472120" y="4842196"/>
              <a:ext cx="430741" cy="213651"/>
              <a:chOff x="8077" y="3367"/>
              <a:chExt cx="1055" cy="482"/>
            </a:xfrm>
          </p:grpSpPr>
          <p:sp>
            <p:nvSpPr>
              <p:cNvPr id="188" name="AutoShape 10"/>
              <p:cNvSpPr>
                <a:spLocks noChangeArrowheads="1"/>
              </p:cNvSpPr>
              <p:nvPr/>
            </p:nvSpPr>
            <p:spPr bwMode="auto">
              <a:xfrm>
                <a:off x="8181" y="341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89" name="Text Box 11"/>
              <p:cNvSpPr txBox="1">
                <a:spLocks noChangeArrowheads="1"/>
              </p:cNvSpPr>
              <p:nvPr/>
            </p:nvSpPr>
            <p:spPr bwMode="auto">
              <a:xfrm>
                <a:off x="8077" y="3367"/>
                <a:ext cx="1055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sz="600" dirty="0" smtClean="0">
                    <a:cs typeface="Times New Roman" pitchFamily="18" charset="0"/>
                  </a:rPr>
                  <a:t>БСМП</a:t>
                </a:r>
                <a:endParaRPr lang="ru-RU" sz="1200" dirty="0"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27"/>
            <p:cNvGrpSpPr>
              <a:grpSpLocks/>
            </p:cNvGrpSpPr>
            <p:nvPr/>
          </p:nvGrpSpPr>
          <p:grpSpPr bwMode="auto">
            <a:xfrm rot="3265156">
              <a:off x="3342071" y="4350253"/>
              <a:ext cx="418491" cy="153413"/>
              <a:chOff x="8081" y="14148"/>
              <a:chExt cx="1192" cy="396"/>
            </a:xfrm>
          </p:grpSpPr>
          <p:sp>
            <p:nvSpPr>
              <p:cNvPr id="191" name="AutoShape 28"/>
              <p:cNvSpPr>
                <a:spLocks noChangeArrowheads="1"/>
              </p:cNvSpPr>
              <p:nvPr/>
            </p:nvSpPr>
            <p:spPr bwMode="auto">
              <a:xfrm>
                <a:off x="8208" y="1425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92" name="Text Box 29"/>
              <p:cNvSpPr txBox="1">
                <a:spLocks noChangeArrowheads="1"/>
              </p:cNvSpPr>
              <p:nvPr/>
            </p:nvSpPr>
            <p:spPr bwMode="auto">
              <a:xfrm rot="21571315">
                <a:off x="8081" y="14148"/>
                <a:ext cx="1192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600" dirty="0"/>
                  <a:t>АСО</a:t>
                </a:r>
                <a:endParaRPr lang="ru-RU" sz="2400" dirty="0"/>
              </a:p>
            </p:txBody>
          </p:sp>
        </p:grpSp>
      </p:grpSp>
      <p:sp>
        <p:nvSpPr>
          <p:cNvPr id="195" name="Прямоугольник 194"/>
          <p:cNvSpPr/>
          <p:nvPr/>
        </p:nvSpPr>
        <p:spPr>
          <a:xfrm>
            <a:off x="3428992" y="3714752"/>
            <a:ext cx="28575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6215074" y="3786190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9" name="Группа 198"/>
          <p:cNvGrpSpPr/>
          <p:nvPr/>
        </p:nvGrpSpPr>
        <p:grpSpPr>
          <a:xfrm>
            <a:off x="1" y="1178721"/>
            <a:ext cx="7668344" cy="5418631"/>
            <a:chOff x="0" y="1178721"/>
            <a:chExt cx="8753475" cy="5286375"/>
          </a:xfrm>
        </p:grpSpPr>
        <p:pic>
          <p:nvPicPr>
            <p:cNvPr id="193" name="Рисунок 192" descr="2019-02-19_09-58-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78721"/>
              <a:ext cx="8753475" cy="5286375"/>
            </a:xfrm>
            <a:prstGeom prst="rect">
              <a:avLst/>
            </a:prstGeom>
          </p:spPr>
        </p:pic>
        <p:sp>
          <p:nvSpPr>
            <p:cNvPr id="197" name="Прямоугольник 196"/>
            <p:cNvSpPr/>
            <p:nvPr/>
          </p:nvSpPr>
          <p:spPr>
            <a:xfrm>
              <a:off x="6357950" y="4500570"/>
              <a:ext cx="214314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3571868" y="4500570"/>
              <a:ext cx="214314" cy="142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4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537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825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 descr="2019-02-19_09-58-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071546"/>
            <a:ext cx="8753475" cy="5286375"/>
          </a:xfrm>
          <a:prstGeom prst="rect">
            <a:avLst/>
          </a:prstGeom>
        </p:spPr>
      </p:pic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374321" y="4763635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357686" y="4857760"/>
            <a:ext cx="1695068" cy="827419"/>
            <a:chOff x="2472120" y="4228428"/>
            <a:chExt cx="1695068" cy="827419"/>
          </a:xfrm>
        </p:grpSpPr>
        <p:grpSp>
          <p:nvGrpSpPr>
            <p:cNvPr id="177" name="Group 27"/>
            <p:cNvGrpSpPr>
              <a:grpSpLocks/>
            </p:cNvGrpSpPr>
            <p:nvPr/>
          </p:nvGrpSpPr>
          <p:grpSpPr bwMode="auto">
            <a:xfrm rot="3265156">
              <a:off x="2525083" y="4519301"/>
              <a:ext cx="418491" cy="152249"/>
              <a:chOff x="8084" y="14164"/>
              <a:chExt cx="1192" cy="393"/>
            </a:xfrm>
          </p:grpSpPr>
          <p:sp>
            <p:nvSpPr>
              <p:cNvPr id="178" name="AutoShape 28"/>
              <p:cNvSpPr>
                <a:spLocks noChangeArrowheads="1"/>
              </p:cNvSpPr>
              <p:nvPr/>
            </p:nvSpPr>
            <p:spPr bwMode="auto">
              <a:xfrm>
                <a:off x="8208" y="1425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79" name="Text Box 29"/>
              <p:cNvSpPr txBox="1">
                <a:spLocks noChangeArrowheads="1"/>
              </p:cNvSpPr>
              <p:nvPr/>
            </p:nvSpPr>
            <p:spPr bwMode="auto">
              <a:xfrm rot="21571315">
                <a:off x="8084" y="14164"/>
                <a:ext cx="1192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600" dirty="0"/>
                  <a:t>МВД</a:t>
                </a:r>
                <a:endParaRPr lang="ru-RU" sz="2400" dirty="0"/>
              </a:p>
            </p:txBody>
          </p:sp>
        </p:grpSp>
        <p:grpSp>
          <p:nvGrpSpPr>
            <p:cNvPr id="180" name="Group 27"/>
            <p:cNvGrpSpPr>
              <a:grpSpLocks/>
            </p:cNvGrpSpPr>
            <p:nvPr/>
          </p:nvGrpSpPr>
          <p:grpSpPr bwMode="auto">
            <a:xfrm rot="5400000">
              <a:off x="3006687" y="4708427"/>
              <a:ext cx="328614" cy="151440"/>
              <a:chOff x="8156" y="14157"/>
              <a:chExt cx="936" cy="387"/>
            </a:xfrm>
          </p:grpSpPr>
          <p:sp>
            <p:nvSpPr>
              <p:cNvPr id="181" name="AutoShape 28"/>
              <p:cNvSpPr>
                <a:spLocks noChangeArrowheads="1"/>
              </p:cNvSpPr>
              <p:nvPr/>
            </p:nvSpPr>
            <p:spPr bwMode="auto">
              <a:xfrm>
                <a:off x="8208" y="1425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82" name="Text Box 29"/>
              <p:cNvSpPr txBox="1">
                <a:spLocks noChangeArrowheads="1"/>
              </p:cNvSpPr>
              <p:nvPr/>
            </p:nvSpPr>
            <p:spPr bwMode="auto">
              <a:xfrm rot="-28685">
                <a:off x="8156" y="14157"/>
                <a:ext cx="936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600" dirty="0"/>
                  <a:t>Ш</a:t>
                </a:r>
                <a:endParaRPr lang="ru-RU" sz="2400" dirty="0"/>
              </a:p>
            </p:txBody>
          </p:sp>
        </p:grpSp>
        <p:grpSp>
          <p:nvGrpSpPr>
            <p:cNvPr id="183" name="Группа 182"/>
            <p:cNvGrpSpPr/>
            <p:nvPr/>
          </p:nvGrpSpPr>
          <p:grpSpPr>
            <a:xfrm>
              <a:off x="3318722" y="4670487"/>
              <a:ext cx="233258" cy="277967"/>
              <a:chOff x="2701777" y="6069271"/>
              <a:chExt cx="244519" cy="302135"/>
            </a:xfrm>
          </p:grpSpPr>
          <p:sp>
            <p:nvSpPr>
              <p:cNvPr id="184" name="Rectangle 104"/>
              <p:cNvSpPr>
                <a:spLocks noChangeArrowheads="1"/>
              </p:cNvSpPr>
              <p:nvPr/>
            </p:nvSpPr>
            <p:spPr bwMode="auto">
              <a:xfrm>
                <a:off x="2752577" y="6069271"/>
                <a:ext cx="193719" cy="1375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8" tIns="45714" rIns="91428" bIns="45714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cs typeface="Times New Roman" pitchFamily="18" charset="0"/>
                  </a:rPr>
                  <a:t>ш</a:t>
                </a:r>
              </a:p>
            </p:txBody>
          </p:sp>
          <p:sp>
            <p:nvSpPr>
              <p:cNvPr id="185" name="Line 103"/>
              <p:cNvSpPr>
                <a:spLocks noChangeShapeType="1"/>
              </p:cNvSpPr>
              <p:nvPr/>
            </p:nvSpPr>
            <p:spPr bwMode="auto">
              <a:xfrm>
                <a:off x="2753026" y="6069271"/>
                <a:ext cx="0" cy="294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28" tIns="45714" rIns="91428" bIns="45714" anchor="ctr"/>
              <a:lstStyle/>
              <a:p>
                <a:endParaRPr lang="ru-RU" sz="90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86" name="Oval 105"/>
              <p:cNvSpPr>
                <a:spLocks noChangeArrowheads="1"/>
              </p:cNvSpPr>
              <p:nvPr/>
            </p:nvSpPr>
            <p:spPr bwMode="auto">
              <a:xfrm>
                <a:off x="2701777" y="6325687"/>
                <a:ext cx="101600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8" tIns="45714" rIns="91428" bIns="45714" anchor="ctr"/>
              <a:lstStyle/>
              <a:p>
                <a:endParaRPr lang="ru-RU" sz="90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9"/>
            <p:cNvGrpSpPr>
              <a:grpSpLocks/>
            </p:cNvGrpSpPr>
            <p:nvPr/>
          </p:nvGrpSpPr>
          <p:grpSpPr bwMode="auto">
            <a:xfrm>
              <a:off x="2472120" y="4842196"/>
              <a:ext cx="430741" cy="213651"/>
              <a:chOff x="8077" y="3367"/>
              <a:chExt cx="1055" cy="482"/>
            </a:xfrm>
          </p:grpSpPr>
          <p:sp>
            <p:nvSpPr>
              <p:cNvPr id="188" name="AutoShape 10"/>
              <p:cNvSpPr>
                <a:spLocks noChangeArrowheads="1"/>
              </p:cNvSpPr>
              <p:nvPr/>
            </p:nvSpPr>
            <p:spPr bwMode="auto">
              <a:xfrm>
                <a:off x="8181" y="3416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89" name="Text Box 11"/>
              <p:cNvSpPr txBox="1">
                <a:spLocks noChangeArrowheads="1"/>
              </p:cNvSpPr>
              <p:nvPr/>
            </p:nvSpPr>
            <p:spPr bwMode="auto">
              <a:xfrm>
                <a:off x="8077" y="3367"/>
                <a:ext cx="1055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sz="600" dirty="0" smtClean="0">
                    <a:cs typeface="Times New Roman" pitchFamily="18" charset="0"/>
                  </a:rPr>
                  <a:t>БСМП</a:t>
                </a:r>
                <a:endParaRPr lang="ru-RU" sz="1200" dirty="0"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27"/>
            <p:cNvGrpSpPr>
              <a:grpSpLocks/>
            </p:cNvGrpSpPr>
            <p:nvPr/>
          </p:nvGrpSpPr>
          <p:grpSpPr bwMode="auto">
            <a:xfrm rot="3265156">
              <a:off x="3327096" y="4342565"/>
              <a:ext cx="418491" cy="190217"/>
              <a:chOff x="8081" y="14148"/>
              <a:chExt cx="1192" cy="491"/>
            </a:xfrm>
          </p:grpSpPr>
          <p:sp>
            <p:nvSpPr>
              <p:cNvPr id="191" name="AutoShape 28"/>
              <p:cNvSpPr>
                <a:spLocks noChangeArrowheads="1"/>
              </p:cNvSpPr>
              <p:nvPr/>
            </p:nvSpPr>
            <p:spPr bwMode="auto">
              <a:xfrm>
                <a:off x="8180" y="14351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92" name="Text Box 29"/>
              <p:cNvSpPr txBox="1">
                <a:spLocks noChangeArrowheads="1"/>
              </p:cNvSpPr>
              <p:nvPr/>
            </p:nvSpPr>
            <p:spPr bwMode="auto">
              <a:xfrm rot="21571315">
                <a:off x="8081" y="14148"/>
                <a:ext cx="1192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279525" eaLnBrk="0" hangingPunct="0"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600" dirty="0"/>
                  <a:t>АСО</a:t>
                </a:r>
                <a:endParaRPr lang="ru-RU" sz="2400" dirty="0"/>
              </a:p>
            </p:txBody>
          </p:sp>
        </p:grpSp>
        <p:grpSp>
          <p:nvGrpSpPr>
            <p:cNvPr id="193" name="Группа 192"/>
            <p:cNvGrpSpPr/>
            <p:nvPr/>
          </p:nvGrpSpPr>
          <p:grpSpPr>
            <a:xfrm>
              <a:off x="3759230" y="4476715"/>
              <a:ext cx="407958" cy="288619"/>
              <a:chOff x="4288192" y="2716604"/>
              <a:chExt cx="503253" cy="307522"/>
            </a:xfrm>
          </p:grpSpPr>
          <p:grpSp>
            <p:nvGrpSpPr>
              <p:cNvPr id="194" name="Group 2"/>
              <p:cNvGrpSpPr>
                <a:grpSpLocks/>
              </p:cNvGrpSpPr>
              <p:nvPr/>
            </p:nvGrpSpPr>
            <p:grpSpPr bwMode="auto">
              <a:xfrm rot="16200000">
                <a:off x="4380208" y="2811882"/>
                <a:ext cx="307522" cy="116965"/>
                <a:chOff x="8283" y="4095"/>
                <a:chExt cx="864" cy="288"/>
              </a:xfrm>
            </p:grpSpPr>
            <p:sp>
              <p:nvSpPr>
                <p:cNvPr id="201" name="AutoShape 3"/>
                <p:cNvSpPr>
                  <a:spLocks noChangeArrowheads="1"/>
                </p:cNvSpPr>
                <p:nvPr/>
              </p:nvSpPr>
              <p:spPr bwMode="auto">
                <a:xfrm>
                  <a:off x="8283" y="4095"/>
                  <a:ext cx="864" cy="288"/>
                </a:xfrm>
                <a:prstGeom prst="homePlate">
                  <a:avLst>
                    <a:gd name="adj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" name="Oval 4"/>
                <p:cNvSpPr>
                  <a:spLocks noChangeArrowheads="1"/>
                </p:cNvSpPr>
                <p:nvPr/>
              </p:nvSpPr>
              <p:spPr bwMode="auto">
                <a:xfrm>
                  <a:off x="8370" y="4155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5" name="Group 2"/>
              <p:cNvGrpSpPr>
                <a:grpSpLocks/>
              </p:cNvGrpSpPr>
              <p:nvPr/>
            </p:nvGrpSpPr>
            <p:grpSpPr bwMode="auto">
              <a:xfrm rot="16200000">
                <a:off x="4574225" y="2806906"/>
                <a:ext cx="298879" cy="135561"/>
                <a:chOff x="8283" y="4095"/>
                <a:chExt cx="864" cy="288"/>
              </a:xfrm>
            </p:grpSpPr>
            <p:sp>
              <p:nvSpPr>
                <p:cNvPr id="199" name="AutoShape 3"/>
                <p:cNvSpPr>
                  <a:spLocks noChangeArrowheads="1"/>
                </p:cNvSpPr>
                <p:nvPr/>
              </p:nvSpPr>
              <p:spPr bwMode="auto">
                <a:xfrm>
                  <a:off x="8283" y="4095"/>
                  <a:ext cx="864" cy="288"/>
                </a:xfrm>
                <a:prstGeom prst="homePlate">
                  <a:avLst>
                    <a:gd name="adj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" name="Oval 4"/>
                <p:cNvSpPr>
                  <a:spLocks noChangeArrowheads="1"/>
                </p:cNvSpPr>
                <p:nvPr/>
              </p:nvSpPr>
              <p:spPr bwMode="auto">
                <a:xfrm>
                  <a:off x="8370" y="4155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6" name="Group 2"/>
              <p:cNvGrpSpPr>
                <a:grpSpLocks/>
              </p:cNvGrpSpPr>
              <p:nvPr/>
            </p:nvGrpSpPr>
            <p:grpSpPr bwMode="auto">
              <a:xfrm rot="16200000">
                <a:off x="4195236" y="2818202"/>
                <a:ext cx="298879" cy="112968"/>
                <a:chOff x="8283" y="4095"/>
                <a:chExt cx="864" cy="288"/>
              </a:xfrm>
            </p:grpSpPr>
            <p:sp>
              <p:nvSpPr>
                <p:cNvPr id="197" name="AutoShape 3"/>
                <p:cNvSpPr>
                  <a:spLocks noChangeArrowheads="1"/>
                </p:cNvSpPr>
                <p:nvPr/>
              </p:nvSpPr>
              <p:spPr bwMode="auto">
                <a:xfrm>
                  <a:off x="8283" y="4095"/>
                  <a:ext cx="864" cy="288"/>
                </a:xfrm>
                <a:prstGeom prst="homePlate">
                  <a:avLst>
                    <a:gd name="adj" fmla="val 75000"/>
                  </a:avLst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" name="Oval 4"/>
                <p:cNvSpPr>
                  <a:spLocks noChangeArrowheads="1"/>
                </p:cNvSpPr>
                <p:nvPr/>
              </p:nvSpPr>
              <p:spPr bwMode="auto">
                <a:xfrm>
                  <a:off x="8370" y="4155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357554" y="4000504"/>
            <a:ext cx="42862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286512" y="4071942"/>
            <a:ext cx="50006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357950" y="4786322"/>
            <a:ext cx="214314" cy="142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3571868" y="4786322"/>
            <a:ext cx="214314" cy="142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45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757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16024" y="1196752"/>
            <a:ext cx="8676456" cy="5112568"/>
            <a:chOff x="0" y="1124744"/>
            <a:chExt cx="9906000" cy="5112568"/>
          </a:xfrm>
        </p:grpSpPr>
        <p:pic>
          <p:nvPicPr>
            <p:cNvPr id="6" name="Picture 2" descr="C:\Users\1\Desktop\Рисунок (27).jpg"/>
            <p:cNvPicPr>
              <a:picLocks noChangeAspect="1" noChangeArrowheads="1"/>
            </p:cNvPicPr>
            <p:nvPr/>
          </p:nvPicPr>
          <p:blipFill>
            <a:blip r:embed="rId2" cstate="print"/>
            <a:srcRect l="8525" t="7502" r="5990" b="30341"/>
            <a:stretch>
              <a:fillRect/>
            </a:stretch>
          </p:blipFill>
          <p:spPr bwMode="auto">
            <a:xfrm>
              <a:off x="0" y="1196752"/>
              <a:ext cx="4824536" cy="4824536"/>
            </a:xfrm>
            <a:prstGeom prst="rect">
              <a:avLst/>
            </a:prstGeom>
            <a:noFill/>
          </p:spPr>
        </p:pic>
        <p:pic>
          <p:nvPicPr>
            <p:cNvPr id="7" name="Picture 3" descr="C:\Users\1\Desktop\Рисунок (28).jpg"/>
            <p:cNvPicPr>
              <a:picLocks noChangeAspect="1" noChangeArrowheads="1"/>
            </p:cNvPicPr>
            <p:nvPr/>
          </p:nvPicPr>
          <p:blipFill>
            <a:blip r:embed="rId3" cstate="print"/>
            <a:srcRect l="7702" t="4314" r="9236" b="37017"/>
            <a:stretch>
              <a:fillRect/>
            </a:stretch>
          </p:blipFill>
          <p:spPr bwMode="auto">
            <a:xfrm>
              <a:off x="4880992" y="1124744"/>
              <a:ext cx="5025008" cy="511256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62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ДЮСШ»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111\YandexDisk\Скриншоты\2019-02-05_13-33-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72545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космический снимок)</a:t>
            </a:r>
          </a:p>
        </p:txBody>
      </p:sp>
      <p:sp>
        <p:nvSpPr>
          <p:cNvPr id="12" name="Выноска 1 197"/>
          <p:cNvSpPr>
            <a:spLocks/>
          </p:cNvSpPr>
          <p:nvPr/>
        </p:nvSpPr>
        <p:spPr bwMode="auto">
          <a:xfrm>
            <a:off x="1643042" y="2348880"/>
            <a:ext cx="3717544" cy="936104"/>
          </a:xfrm>
          <a:prstGeom prst="borderCallout1">
            <a:avLst>
              <a:gd name="adj1" fmla="val 1273"/>
              <a:gd name="adj2" fmla="val -34"/>
              <a:gd name="adj3" fmla="val -66777"/>
              <a:gd name="adj4" fmla="val -24879"/>
            </a:avLst>
          </a:prstGeom>
          <a:solidFill>
            <a:srgbClr val="FFFF00"/>
          </a:solidFill>
          <a:ln w="9525" algn="ctr">
            <a:noFill/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rgbClr val="0424C6"/>
                </a:solidFill>
                <a:latin typeface="Times New Roman" pitchFamily="18" charset="0"/>
                <a:cs typeface="Times New Roman" pitchFamily="18" charset="0"/>
              </a:rPr>
              <a:t>368563, РД </a:t>
            </a:r>
            <a:r>
              <a:rPr lang="ru-RU" sz="1100" dirty="0" err="1" smtClean="0">
                <a:solidFill>
                  <a:srgbClr val="0424C6"/>
                </a:solidFill>
                <a:latin typeface="Times New Roman" pitchFamily="18" charset="0"/>
                <a:cs typeface="Times New Roman" pitchFamily="18" charset="0"/>
              </a:rPr>
              <a:t>Каякентский</a:t>
            </a:r>
            <a:r>
              <a:rPr lang="ru-RU" sz="1100" dirty="0" smtClean="0">
                <a:solidFill>
                  <a:srgbClr val="0424C6"/>
                </a:solidFill>
                <a:latin typeface="Times New Roman" pitchFamily="18" charset="0"/>
                <a:cs typeface="Times New Roman" pitchFamily="18" charset="0"/>
              </a:rPr>
              <a:t> район с. Сагаси-Дейбук </a:t>
            </a: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abdusalam2456@mail.ru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Абдусаламов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Абдусалам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Мухтарович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903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482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60586" y="3196240"/>
            <a:ext cx="2357570" cy="786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1\YandexDisk-gasainiev.rustam\Скриншоты\2019-02-17_21-12-53.png"/>
          <p:cNvPicPr>
            <a:picLocks noChangeAspect="1" noChangeArrowheads="1"/>
          </p:cNvPicPr>
          <p:nvPr/>
        </p:nvPicPr>
        <p:blipFill>
          <a:blip r:embed="rId3" cstate="print"/>
          <a:srcRect t="4499"/>
          <a:stretch>
            <a:fillRect/>
          </a:stretch>
        </p:blipFill>
        <p:spPr bwMode="auto">
          <a:xfrm>
            <a:off x="0" y="548680"/>
            <a:ext cx="9144000" cy="5472608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10939"/>
              </p:ext>
            </p:extLst>
          </p:nvPr>
        </p:nvGraphicFramePr>
        <p:xfrm>
          <a:off x="0" y="5896894"/>
          <a:ext cx="9144002" cy="1038318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30х 12,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468м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119/10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72" y="1844824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876256" y="1124744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ГБ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7308304" y="1484784"/>
            <a:ext cx="1001380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Избербаш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49"/>
          <p:cNvGrpSpPr>
            <a:grpSpLocks/>
          </p:cNvGrpSpPr>
          <p:nvPr/>
        </p:nvGrpSpPr>
        <p:grpSpPr bwMode="auto">
          <a:xfrm>
            <a:off x="8388424" y="1844824"/>
            <a:ext cx="535551" cy="537712"/>
            <a:chOff x="-903258" y="6449996"/>
            <a:chExt cx="697523" cy="717579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-814438" y="6586550"/>
            <a:ext cx="604838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Clip" r:id="rId5" imgW="176479" imgH="210312" progId="">
                    <p:embed/>
                  </p:oleObj>
                </mc:Choice>
                <mc:Fallback>
                  <p:oleObj name="Clip" r:id="rId5" imgW="176479" imgH="210312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14438" y="6586550"/>
                          <a:ext cx="604838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13"/>
            <p:cNvSpPr txBox="1">
              <a:spLocks noChangeArrowheads="1"/>
            </p:cNvSpPr>
            <p:nvPr/>
          </p:nvSpPr>
          <p:spPr bwMode="auto">
            <a:xfrm>
              <a:off x="-903258" y="6449996"/>
              <a:ext cx="697523" cy="50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8" tIns="63994" rIns="127988" bIns="63994">
              <a:spAutoFit/>
            </a:bodyPr>
            <a:lstStyle/>
            <a:p>
              <a:pPr algn="ctr" defTabSz="2039938">
                <a:spcBef>
                  <a:spcPct val="50000"/>
                </a:spcBef>
                <a:defRPr/>
              </a:pPr>
              <a:r>
                <a:rPr lang="ru-RU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нг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388424" y="1700808"/>
            <a:ext cx="468972" cy="439986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62279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75868"/>
              </p:ext>
            </p:extLst>
          </p:nvPr>
        </p:nvGraphicFramePr>
        <p:xfrm>
          <a:off x="0" y="4077072"/>
          <a:ext cx="4065470" cy="1820897"/>
        </p:xfrm>
        <a:graphic>
          <a:graphicData uri="http://schemas.openxmlformats.org/drawingml/2006/table">
            <a:tbl>
              <a:tblPr/>
              <a:tblGrid>
                <a:gridCol w="137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МКУ «ЕДДС» </a:t>
                      </a:r>
                      <a:r>
                        <a:rPr lang="ru-RU" sz="7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Агаев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 У.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8(963)411-58-88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8(960)418-91-22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0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МР«Каякентский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оперативного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8(87248)2-12-90,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8909478-18-55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 21 ФГКУ «Отряд ФПС по РД»</a:t>
                      </a:r>
                      <a:endParaRPr kumimoji="0" 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ОП 21 ФГКУ «Отряд ФПС по РД»</a:t>
                      </a:r>
                      <a:endParaRPr kumimoji="0" lang="ru-RU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8(964)051-39-98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8(87248)2-11-01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3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ОМВД Росси по Каякентскому району 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ОМВД Росси по Каякентскому району                   </a:t>
                      </a:r>
                      <a:r>
                        <a:rPr lang="ru-RU" sz="7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Абусаламов</a:t>
                      </a:r>
                      <a:r>
                        <a:rPr lang="ru-RU" sz="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 А.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8(87248)2-11-31,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8989457-46-77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7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(87248) 21738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Каякентская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7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Казилов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Б. М.</a:t>
                      </a:r>
                      <a:endParaRPr kumimoji="0" lang="ru-RU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8(87248)2-40-06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Скорая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помошь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8(963)423-79-97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/>
          <p:nvPr/>
        </p:nvCxnSpPr>
        <p:spPr>
          <a:xfrm flipH="1">
            <a:off x="5234912" y="1476988"/>
            <a:ext cx="1951446" cy="2985495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95" name="Группа 194"/>
          <p:cNvGrpSpPr/>
          <p:nvPr/>
        </p:nvGrpSpPr>
        <p:grpSpPr>
          <a:xfrm>
            <a:off x="6444208" y="2780928"/>
            <a:ext cx="628370" cy="395590"/>
            <a:chOff x="2551390" y="2793838"/>
            <a:chExt cx="628370" cy="39559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2551391" y="2793838"/>
              <a:ext cx="628369" cy="201045"/>
            </a:xfrm>
            <a:prstGeom prst="rect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algn="ctr"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8 км</a:t>
              </a:r>
              <a:endPara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551390" y="2988383"/>
              <a:ext cx="628369" cy="201045"/>
            </a:xfrm>
            <a:prstGeom prst="rect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algn="ctr" defTabSz="12801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15 мин</a:t>
              </a:r>
              <a:endPara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Group 316"/>
          <p:cNvGrpSpPr>
            <a:grpSpLocks/>
          </p:cNvGrpSpPr>
          <p:nvPr/>
        </p:nvGrpSpPr>
        <p:grpSpPr bwMode="auto">
          <a:xfrm>
            <a:off x="5023859" y="4549574"/>
            <a:ext cx="412238" cy="265153"/>
            <a:chOff x="4727" y="2506"/>
            <a:chExt cx="706" cy="1172"/>
          </a:xfrm>
        </p:grpSpPr>
        <p:sp>
          <p:nvSpPr>
            <p:cNvPr id="1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34"/>
            <p:cNvSpPr>
              <a:spLocks/>
            </p:cNvSpPr>
            <p:nvPr/>
          </p:nvSpPr>
          <p:spPr bwMode="auto">
            <a:xfrm>
              <a:off x="4911" y="3078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81"/>
            <p:cNvSpPr>
              <a:spLocks/>
            </p:cNvSpPr>
            <p:nvPr/>
          </p:nvSpPr>
          <p:spPr bwMode="auto">
            <a:xfrm>
              <a:off x="4789" y="2678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9" name="Прямоугольник 188"/>
          <p:cNvSpPr/>
          <p:nvPr/>
        </p:nvSpPr>
        <p:spPr>
          <a:xfrm>
            <a:off x="1403648" y="2220283"/>
            <a:ext cx="3312368" cy="1012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Сагасидейбукская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ДЮСШ»</a:t>
            </a:r>
            <a:endParaRPr lang="ru-RU" sz="1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rgbClr val="0424C6"/>
                </a:solidFill>
                <a:latin typeface="Times New Roman" pitchFamily="18" charset="0"/>
                <a:cs typeface="Times New Roman" pitchFamily="18" charset="0"/>
              </a:rPr>
              <a:t>368563, РД Каякентский район с. Сагаси-Дейбук </a:t>
            </a: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abdusalam2456@mail.ru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Абдусаламов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Абдусалам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Мухтарович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909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2" name="Прямая со стрелкой 191"/>
          <p:cNvCxnSpPr>
            <a:endCxn id="129" idx="0"/>
          </p:cNvCxnSpPr>
          <p:nvPr/>
        </p:nvCxnSpPr>
        <p:spPr>
          <a:xfrm flipH="1">
            <a:off x="5427631" y="2101302"/>
            <a:ext cx="2940983" cy="2468407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6" name="Прямоугольная выноска 195"/>
          <p:cNvSpPr/>
          <p:nvPr/>
        </p:nvSpPr>
        <p:spPr>
          <a:xfrm>
            <a:off x="3779912" y="1124744"/>
            <a:ext cx="1512168" cy="720080"/>
          </a:xfrm>
          <a:prstGeom prst="wedgeRectCallout">
            <a:avLst>
              <a:gd name="adj1" fmla="val 177784"/>
              <a:gd name="adj2" fmla="val -453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Избербашская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ЦГБ</a:t>
            </a:r>
          </a:p>
          <a:p>
            <a:pPr algn="ctr" defTabSz="752475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г.Избербаш</a:t>
            </a:r>
          </a:p>
          <a:p>
            <a:pPr algn="ctr" defTabSz="752475"/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1050" dirty="0" smtClean="0"/>
              <a:t>87245) 2-45-11</a:t>
            </a: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</a:rPr>
              <a:t>Койка-мест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</a:rPr>
              <a:t> – 224 чел</a:t>
            </a:r>
            <a:endParaRPr lang="ru-RU" sz="1050" dirty="0"/>
          </a:p>
        </p:txBody>
      </p:sp>
      <p:cxnSp>
        <p:nvCxnSpPr>
          <p:cNvPr id="198" name="Прямая со стрелкой 197"/>
          <p:cNvCxnSpPr/>
          <p:nvPr/>
        </p:nvCxnSpPr>
        <p:spPr>
          <a:xfrm>
            <a:off x="4712908" y="3260431"/>
            <a:ext cx="433477" cy="12239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4176</Words>
  <Application>Microsoft Office PowerPoint</Application>
  <PresentationFormat>Экран (4:3)</PresentationFormat>
  <Paragraphs>1630</Paragraphs>
  <Slides>31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Тема Office</vt:lpstr>
      <vt:lpstr>CorelDRAW</vt:lpstr>
      <vt:lpstr>Clip</vt:lpstr>
      <vt:lpstr>Ответственный за обработку:  Абдусаламов А.М. Телефон : 8-903 48 20 178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Админ</cp:lastModifiedBy>
  <cp:revision>123</cp:revision>
  <cp:lastPrinted>2017-11-03T08:59:47Z</cp:lastPrinted>
  <dcterms:created xsi:type="dcterms:W3CDTF">2015-10-24T05:28:36Z</dcterms:created>
  <dcterms:modified xsi:type="dcterms:W3CDTF">2019-02-19T09:16:35Z</dcterms:modified>
</cp:coreProperties>
</file>